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7"/>
    <p:restoredTop sz="84169"/>
  </p:normalViewPr>
  <p:slideViewPr>
    <p:cSldViewPr snapToGrid="0" snapToObjects="1">
      <p:cViewPr>
        <p:scale>
          <a:sx n="85" d="100"/>
          <a:sy n="85" d="100"/>
        </p:scale>
        <p:origin x="2120"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4/17/18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61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77500" lnSpcReduction="200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a:t>
            </a:r>
            <a:r>
              <a:rPr lang="en-US" altLang="x-none" dirty="0">
                <a:solidFill>
                  <a:schemeClr val="bg1">
                    <a:lumMod val="65000"/>
                  </a:schemeClr>
                </a:solidFill>
                <a:latin typeface="Calibri" charset="0"/>
              </a:rPr>
              <a:t>Jake VanderPlas</a:t>
            </a:r>
            <a:r>
              <a:rPr lang="en-US" altLang="x-none" baseline="30000" dirty="0">
                <a:solidFill>
                  <a:schemeClr val="tx1"/>
                </a:solidFill>
                <a:latin typeface="Calibri" charset="0"/>
              </a:rPr>
              <a:t>1,4</a:t>
            </a:r>
          </a:p>
          <a:p>
            <a:pPr>
              <a:spcBef>
                <a:spcPts val="800"/>
              </a:spcBef>
            </a:pPr>
            <a:r>
              <a:rPr lang="en-US" altLang="x-none" sz="3600" dirty="0" err="1">
                <a:solidFill>
                  <a:schemeClr val="tx1"/>
                </a:solidFill>
                <a:latin typeface="Calibri" charset="0"/>
              </a:rPr>
              <a:t>Dimitrios</a:t>
            </a:r>
            <a:r>
              <a:rPr lang="en-US" altLang="x-none" sz="3600" dirty="0">
                <a:solidFill>
                  <a:schemeClr val="tx1"/>
                </a:solidFill>
                <a:latin typeface="Calibri" charset="0"/>
              </a:rPr>
              <a:t> Gklezakos</a:t>
            </a:r>
            <a:r>
              <a:rPr lang="en-US" altLang="x-none" sz="3600" baseline="30000" dirty="0">
                <a:solidFill>
                  <a:schemeClr val="tx1"/>
                </a:solidFill>
                <a:latin typeface="Calibri" charset="0"/>
              </a:rPr>
              <a:t>3</a:t>
            </a:r>
          </a:p>
          <a:p>
            <a:pPr>
              <a:spcBef>
                <a:spcPts val="800"/>
              </a:spcBef>
              <a:buSzPct val="100000"/>
            </a:pPr>
            <a:r>
              <a:rPr lang="en-US" altLang="x-none" sz="2400" baseline="30000" dirty="0" smtClean="0">
                <a:solidFill>
                  <a:schemeClr val="tx1"/>
                </a:solidFill>
                <a:latin typeface="Calibri" charset="0"/>
              </a:rPr>
              <a:t>1</a:t>
            </a:r>
            <a:r>
              <a:rPr lang="en-US" altLang="x-none" sz="2400" dirty="0" smtClean="0">
                <a:solidFill>
                  <a:schemeClr val="tx1"/>
                </a:solidFill>
                <a:latin typeface="Calibri" charset="0"/>
              </a:rPr>
              <a:t>eScience </a:t>
            </a:r>
            <a:r>
              <a:rPr lang="en-US" altLang="x-none" sz="2400" dirty="0">
                <a:solidFill>
                  <a:schemeClr val="tx1"/>
                </a:solidFill>
                <a:latin typeface="Calibri" charset="0"/>
              </a:rPr>
              <a:t>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a:t>
            </a:r>
            <a:r>
              <a:rPr lang="en-US" altLang="x-none" sz="2400" dirty="0" smtClean="0">
                <a:solidFill>
                  <a:schemeClr val="tx1"/>
                </a:solidFill>
                <a:latin typeface="Calibri" charset="0"/>
              </a:rPr>
              <a:t>Engineering</a:t>
            </a:r>
            <a:endParaRPr lang="en-US" altLang="x-none" sz="2400" dirty="0">
              <a:solidFill>
                <a:schemeClr val="tx1"/>
              </a:solidFill>
              <a:latin typeface="Calibri" charset="0"/>
            </a:endParaRPr>
          </a:p>
          <a:p>
            <a:pPr>
              <a:spcBef>
                <a:spcPts val="800"/>
              </a:spcBef>
              <a:buSzPct val="100000"/>
            </a:pPr>
            <a:r>
              <a:rPr lang="en-US" altLang="x-none" sz="2400" baseline="30000" dirty="0" smtClean="0">
                <a:solidFill>
                  <a:schemeClr val="tx1"/>
                </a:solidFill>
                <a:latin typeface="Calibri" charset="0"/>
              </a:rPr>
              <a:t>3</a:t>
            </a:r>
            <a:r>
              <a:rPr lang="en-US" altLang="x-none" sz="2400" dirty="0" smtClean="0">
                <a:solidFill>
                  <a:schemeClr val="tx1"/>
                </a:solidFill>
                <a:latin typeface="Calibri" charset="0"/>
              </a:rPr>
              <a:t>Computer Science</a:t>
            </a:r>
            <a:endParaRPr lang="en-US" altLang="x-none" sz="2400" dirty="0">
              <a:solidFill>
                <a:schemeClr val="tx1"/>
              </a:solidFill>
              <a:latin typeface="Calibri" charset="0"/>
            </a:endParaRPr>
          </a:p>
          <a:p>
            <a:pPr>
              <a:spcBef>
                <a:spcPts val="800"/>
              </a:spcBef>
              <a:buSzPct val="100000"/>
            </a:pPr>
            <a:r>
              <a:rPr lang="en-US" altLang="x-none" sz="2400" baseline="30000" dirty="0">
                <a:solidFill>
                  <a:schemeClr val="tx1"/>
                </a:solidFill>
                <a:latin typeface="Calibri" charset="0"/>
              </a:rPr>
              <a:t>4</a:t>
            </a:r>
            <a:r>
              <a:rPr lang="en-US" altLang="x-none" sz="2400" dirty="0">
                <a:solidFill>
                  <a:schemeClr val="tx1"/>
                </a:solidFill>
                <a:latin typeface="Calibri" charset="0"/>
              </a:rPr>
              <a:t>Astronomy</a:t>
            </a:r>
          </a:p>
          <a:p>
            <a:pPr>
              <a:spcBef>
                <a:spcPts val="800"/>
              </a:spcBef>
              <a:buSzPct val="100000"/>
            </a:pPr>
            <a:r>
              <a:rPr lang="en-US" altLang="x-none" dirty="0">
                <a:solidFill>
                  <a:schemeClr val="tx1"/>
                </a:solidFill>
                <a:latin typeface="Calibri" charset="0"/>
              </a:rPr>
              <a:t>University of Washington</a:t>
            </a:r>
          </a:p>
          <a:p>
            <a:pPr>
              <a:spcBef>
                <a:spcPts val="800"/>
              </a:spcBef>
              <a:buSzPct val="100000"/>
            </a:pPr>
            <a:r>
              <a:rPr lang="en-US" altLang="x-none" dirty="0" smtClean="0">
                <a:solidFill>
                  <a:schemeClr val="tx1"/>
                </a:solidFill>
                <a:latin typeface="Calibri" charset="0"/>
              </a:rPr>
              <a:t>April 17, 2018</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About </a:t>
            </a:r>
            <a:r>
              <a:rPr lang="en-US" sz="3600" dirty="0" smtClean="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smtClean="0"/>
              <a:t>Software Engineering for Data Scientists</a:t>
            </a:r>
            <a:endParaRPr lang="en-US" sz="3600" dirty="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381000"/>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a:solidFill>
                  <a:schemeClr val="dk1"/>
                </a:solidFill>
                <a:latin typeface="Calibri"/>
                <a:ea typeface="Calibri"/>
                <a:cs typeface="Calibri"/>
                <a:sym typeface="Calibri"/>
              </a:rPr>
              <a:t>Code Review Template</a:t>
            </a:r>
          </a:p>
        </p:txBody>
      </p:sp>
      <p:sp>
        <p:nvSpPr>
          <p:cNvPr id="324" name="Shape 324"/>
          <p:cNvSpPr txBox="1">
            <a:spLocks noGrp="1"/>
          </p:cNvSpPr>
          <p:nvPr>
            <p:ph type="body" idx="1"/>
          </p:nvPr>
        </p:nvSpPr>
        <p:spPr>
          <a:xfrm>
            <a:off x="457200" y="1426560"/>
            <a:ext cx="8229600" cy="106679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Why code review?</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Improve code quality and find bugs</a:t>
            </a:r>
          </a:p>
        </p:txBody>
      </p:sp>
      <p:sp>
        <p:nvSpPr>
          <p:cNvPr id="326" name="Shape 326"/>
          <p:cNvSpPr txBox="1"/>
          <p:nvPr/>
        </p:nvSpPr>
        <p:spPr>
          <a:xfrm>
            <a:off x="457200" y="2569560"/>
            <a:ext cx="8229600" cy="3733800"/>
          </a:xfrm>
          <a:prstGeom prst="rect">
            <a:avLst/>
          </a:prstGeom>
          <a:solidFill>
            <a:srgbClr val="D9D9D9"/>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Background</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what the application does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the role of the code being reviewed</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Comment on</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Choice of variable and function names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Readability of the code</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improve reuse and efficiency</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use existing python packages</a:t>
            </a:r>
          </a:p>
        </p:txBody>
      </p:sp>
    </p:spTree>
    <p:extLst>
      <p:ext uri="{BB962C8B-B14F-4D97-AF65-F5344CB8AC3E}">
        <p14:creationId xmlns:p14="http://schemas.microsoft.com/office/powerpoint/2010/main" val="195944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err="1" smtClean="0">
                <a:latin typeface="Courier New" charset="0"/>
                <a:ea typeface="Courier New" charset="0"/>
                <a:cs typeface="Courier New" charset="0"/>
              </a:rPr>
              <a:t>conda</a:t>
            </a:r>
            <a:r>
              <a:rPr lang="en-US" smtClean="0">
                <a:latin typeface="Courier New" charset="0"/>
                <a:ea typeface="Courier New" charset="0"/>
                <a:cs typeface="Courier New" charset="0"/>
              </a:rPr>
              <a:t> install </a:t>
            </a:r>
            <a:r>
              <a:rPr lang="en-US" dirty="0" err="1" smtClean="0">
                <a:latin typeface="Courier New" charset="0"/>
                <a:ea typeface="Courier New" charset="0"/>
                <a:cs typeface="Courier New" charset="0"/>
              </a:rPr>
              <a:t>pycodestyle</a:t>
            </a:r>
            <a:endParaRPr lang="en-US" dirty="0" smtClean="0">
              <a:latin typeface="Courier New" charset="0"/>
              <a:ea typeface="Courier New" charset="0"/>
              <a:cs typeface="Courier New" charset="0"/>
            </a:endParaRPr>
          </a:p>
          <a:p>
            <a:pPr lvl="2"/>
            <a:r>
              <a:rPr lang="en-US" altLang="en-US" dirty="0" smtClean="0">
                <a:latin typeface="Courier New" charset="0"/>
                <a:ea typeface="Courier New" charset="0"/>
                <a:cs typeface="Courier New" charset="0"/>
                <a:hlinkClick r:id="rId3"/>
              </a:rPr>
              <a:t>https</a:t>
            </a:r>
            <a:r>
              <a:rPr lang="en-US" altLang="en-US" dirty="0">
                <a:latin typeface="Courier New" charset="0"/>
                <a:ea typeface="Courier New" charset="0"/>
                <a:cs typeface="Courier New" charset="0"/>
                <a:hlinkClick r:id="rId3"/>
              </a:rPr>
              <a:t>://</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13106</TotalTime>
  <Words>2453</Words>
  <Application>Microsoft Macintosh PowerPoint</Application>
  <PresentationFormat>On-screen Show (4:3)</PresentationFormat>
  <Paragraphs>594</Paragraphs>
  <Slides>78</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Courier</vt:lpstr>
      <vt:lpstr>Courier New</vt:lpstr>
      <vt:lpstr>ＭＳ Ｐゴシック</vt:lpstr>
      <vt:lpstr>Office Theme</vt:lpstr>
      <vt:lpstr>Software Engineering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lpstr>Code Review Template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546</cp:revision>
  <dcterms:created xsi:type="dcterms:W3CDTF">2015-01-21T04:58:27Z</dcterms:created>
  <dcterms:modified xsi:type="dcterms:W3CDTF">2018-04-17T19:29:33Z</dcterms:modified>
</cp:coreProperties>
</file>